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2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81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3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9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7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9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4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1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E540E-CD52-4C4A-9F57-F9147790E1C3}" type="datetimeFigureOut">
              <a:rPr lang="en-US" smtClean="0"/>
              <a:t>10/22/2022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74E4-64F4-45D8-97E8-FFC69E886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5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14411" y="2050871"/>
            <a:ext cx="5181934" cy="731520"/>
          </a:xfrm>
        </p:spPr>
        <p:txBody>
          <a:bodyPr>
            <a:normAutofit/>
          </a:bodyPr>
          <a:lstStyle/>
          <a:p>
            <a:r>
              <a:rPr lang="vi-VN" sz="4400" smtClean="0">
                <a:solidFill>
                  <a:schemeClr val="accent5">
                    <a:lumMod val="50000"/>
                  </a:schemeClr>
                </a:solidFill>
              </a:rPr>
              <a:t>THÔNG BÁO</a:t>
            </a:r>
            <a:endParaRPr lang="en-US" sz="44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19643" y="3460652"/>
            <a:ext cx="7371471" cy="213025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vi-VN" sz="4400" b="1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vi-VN" sz="3300" b="1" smtClean="0">
                <a:solidFill>
                  <a:schemeClr val="accent2">
                    <a:lumMod val="50000"/>
                  </a:schemeClr>
                </a:solidFill>
              </a:rPr>
              <a:t>Đường dây tư vấn tổng đài điện thoại quốc gia bảo vệ trẻ em</a:t>
            </a:r>
          </a:p>
          <a:p>
            <a:pPr algn="just"/>
            <a:r>
              <a:rPr lang="vi-VN" sz="3300" b="1" smtClean="0">
                <a:solidFill>
                  <a:schemeClr val="accent2">
                    <a:lumMod val="50000"/>
                  </a:schemeClr>
                </a:solidFill>
              </a:rPr>
              <a:t>	Khi người dân và trẻ em cần thông báo nguy cơ, hành vi xâm hại trẻ em và liên hệ khi có nhu cầu cần được tư vấn , hỗ trợ</a:t>
            </a:r>
            <a:endParaRPr lang="en-US" sz="3300" b="1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184321" y="2940150"/>
            <a:ext cx="6353573" cy="7033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b="1" smtClean="0">
                <a:solidFill>
                  <a:schemeClr val="accent6">
                    <a:lumMod val="75000"/>
                  </a:schemeClr>
                </a:solidFill>
              </a:rPr>
              <a:t>HÃY GỌI </a:t>
            </a:r>
            <a:r>
              <a:rPr lang="vi-VN" b="1" smtClean="0">
                <a:solidFill>
                  <a:srgbClr val="FF0000"/>
                </a:solidFill>
              </a:rPr>
              <a:t>111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485017" y="1750422"/>
            <a:ext cx="2508069" cy="33862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4400" smtClean="0">
                <a:solidFill>
                  <a:schemeClr val="accent2">
                    <a:lumMod val="75000"/>
                  </a:schemeClr>
                </a:solidFill>
              </a:rPr>
              <a:t>Trường Mầm non 11</a:t>
            </a:r>
            <a:endParaRPr lang="en-US" sz="440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745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THÔNG BÁO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THÔNG BÁO</dc:title>
  <dc:creator>(YHCT13) nguyen le bang Giang</dc:creator>
  <cp:lastModifiedBy>(YHCT13) nguyen le bang Giang</cp:lastModifiedBy>
  <cp:revision>5</cp:revision>
  <dcterms:created xsi:type="dcterms:W3CDTF">2022-10-20T22:07:21Z</dcterms:created>
  <dcterms:modified xsi:type="dcterms:W3CDTF">2022-10-22T03:28:37Z</dcterms:modified>
</cp:coreProperties>
</file>